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79" d="100"/>
          <a:sy n="79" d="100"/>
        </p:scale>
        <p:origin x="3144" y="90"/>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AFC9EB9-A7DD-4620-906D-A90BDE9C05ED}" type="datetimeFigureOut">
              <a:rPr lang="en-GB" smtClean="0"/>
              <a:t>09/07/2026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806EB3-835D-4ECA-8A53-A69923408CC2}" type="slidenum">
              <a:rPr lang="en-GB" smtClean="0"/>
              <a:t>‹#›</a:t>
            </a:fld>
            <a:endParaRPr lang="en-GB"/>
          </a:p>
        </p:txBody>
      </p:sp>
    </p:spTree>
    <p:extLst>
      <p:ext uri="{BB962C8B-B14F-4D97-AF65-F5344CB8AC3E}">
        <p14:creationId xmlns:p14="http://schemas.microsoft.com/office/powerpoint/2010/main" val="2908922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FC9EB9-A7DD-4620-906D-A90BDE9C05ED}" type="datetimeFigureOut">
              <a:rPr lang="en-GB" smtClean="0"/>
              <a:t>09/07/2026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806EB3-835D-4ECA-8A53-A69923408CC2}" type="slidenum">
              <a:rPr lang="en-GB" smtClean="0"/>
              <a:t>‹#›</a:t>
            </a:fld>
            <a:endParaRPr lang="en-GB"/>
          </a:p>
        </p:txBody>
      </p:sp>
    </p:spTree>
    <p:extLst>
      <p:ext uri="{BB962C8B-B14F-4D97-AF65-F5344CB8AC3E}">
        <p14:creationId xmlns:p14="http://schemas.microsoft.com/office/powerpoint/2010/main" val="410414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FC9EB9-A7DD-4620-906D-A90BDE9C05ED}" type="datetimeFigureOut">
              <a:rPr lang="en-GB" smtClean="0"/>
              <a:t>09/07/2026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806EB3-835D-4ECA-8A53-A69923408CC2}" type="slidenum">
              <a:rPr lang="en-GB" smtClean="0"/>
              <a:t>‹#›</a:t>
            </a:fld>
            <a:endParaRPr lang="en-GB"/>
          </a:p>
        </p:txBody>
      </p:sp>
    </p:spTree>
    <p:extLst>
      <p:ext uri="{BB962C8B-B14F-4D97-AF65-F5344CB8AC3E}">
        <p14:creationId xmlns:p14="http://schemas.microsoft.com/office/powerpoint/2010/main" val="3593110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FC9EB9-A7DD-4620-906D-A90BDE9C05ED}" type="datetimeFigureOut">
              <a:rPr lang="en-GB" smtClean="0"/>
              <a:t>09/07/2026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806EB3-835D-4ECA-8A53-A69923408CC2}" type="slidenum">
              <a:rPr lang="en-GB" smtClean="0"/>
              <a:t>‹#›</a:t>
            </a:fld>
            <a:endParaRPr lang="en-GB"/>
          </a:p>
        </p:txBody>
      </p:sp>
    </p:spTree>
    <p:extLst>
      <p:ext uri="{BB962C8B-B14F-4D97-AF65-F5344CB8AC3E}">
        <p14:creationId xmlns:p14="http://schemas.microsoft.com/office/powerpoint/2010/main" val="4105979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AFC9EB9-A7DD-4620-906D-A90BDE9C05ED}" type="datetimeFigureOut">
              <a:rPr lang="en-GB" smtClean="0"/>
              <a:t>09/07/2026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806EB3-835D-4ECA-8A53-A69923408CC2}" type="slidenum">
              <a:rPr lang="en-GB" smtClean="0"/>
              <a:t>‹#›</a:t>
            </a:fld>
            <a:endParaRPr lang="en-GB"/>
          </a:p>
        </p:txBody>
      </p:sp>
    </p:spTree>
    <p:extLst>
      <p:ext uri="{BB962C8B-B14F-4D97-AF65-F5344CB8AC3E}">
        <p14:creationId xmlns:p14="http://schemas.microsoft.com/office/powerpoint/2010/main" val="1054097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AFC9EB9-A7DD-4620-906D-A90BDE9C05ED}" type="datetimeFigureOut">
              <a:rPr lang="en-GB" smtClean="0"/>
              <a:t>09/07/2026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3806EB3-835D-4ECA-8A53-A69923408CC2}" type="slidenum">
              <a:rPr lang="en-GB" smtClean="0"/>
              <a:t>‹#›</a:t>
            </a:fld>
            <a:endParaRPr lang="en-GB"/>
          </a:p>
        </p:txBody>
      </p:sp>
    </p:spTree>
    <p:extLst>
      <p:ext uri="{BB962C8B-B14F-4D97-AF65-F5344CB8AC3E}">
        <p14:creationId xmlns:p14="http://schemas.microsoft.com/office/powerpoint/2010/main" val="34653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AFC9EB9-A7DD-4620-906D-A90BDE9C05ED}" type="datetimeFigureOut">
              <a:rPr lang="en-GB" smtClean="0"/>
              <a:t>09/07/2026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3806EB3-835D-4ECA-8A53-A69923408CC2}" type="slidenum">
              <a:rPr lang="en-GB" smtClean="0"/>
              <a:t>‹#›</a:t>
            </a:fld>
            <a:endParaRPr lang="en-GB"/>
          </a:p>
        </p:txBody>
      </p:sp>
    </p:spTree>
    <p:extLst>
      <p:ext uri="{BB962C8B-B14F-4D97-AF65-F5344CB8AC3E}">
        <p14:creationId xmlns:p14="http://schemas.microsoft.com/office/powerpoint/2010/main" val="3239359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AFC9EB9-A7DD-4620-906D-A90BDE9C05ED}" type="datetimeFigureOut">
              <a:rPr lang="en-GB" smtClean="0"/>
              <a:t>09/07/2026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3806EB3-835D-4ECA-8A53-A69923408CC2}" type="slidenum">
              <a:rPr lang="en-GB" smtClean="0"/>
              <a:t>‹#›</a:t>
            </a:fld>
            <a:endParaRPr lang="en-GB"/>
          </a:p>
        </p:txBody>
      </p:sp>
    </p:spTree>
    <p:extLst>
      <p:ext uri="{BB962C8B-B14F-4D97-AF65-F5344CB8AC3E}">
        <p14:creationId xmlns:p14="http://schemas.microsoft.com/office/powerpoint/2010/main" val="3033804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FC9EB9-A7DD-4620-906D-A90BDE9C05ED}" type="datetimeFigureOut">
              <a:rPr lang="en-GB" smtClean="0"/>
              <a:t>09/07/2026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3806EB3-835D-4ECA-8A53-A69923408CC2}" type="slidenum">
              <a:rPr lang="en-GB" smtClean="0"/>
              <a:t>‹#›</a:t>
            </a:fld>
            <a:endParaRPr lang="en-GB"/>
          </a:p>
        </p:txBody>
      </p:sp>
    </p:spTree>
    <p:extLst>
      <p:ext uri="{BB962C8B-B14F-4D97-AF65-F5344CB8AC3E}">
        <p14:creationId xmlns:p14="http://schemas.microsoft.com/office/powerpoint/2010/main" val="2024044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AFC9EB9-A7DD-4620-906D-A90BDE9C05ED}" type="datetimeFigureOut">
              <a:rPr lang="en-GB" smtClean="0"/>
              <a:t>09/07/2026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3806EB3-835D-4ECA-8A53-A69923408CC2}" type="slidenum">
              <a:rPr lang="en-GB" smtClean="0"/>
              <a:t>‹#›</a:t>
            </a:fld>
            <a:endParaRPr lang="en-GB"/>
          </a:p>
        </p:txBody>
      </p:sp>
    </p:spTree>
    <p:extLst>
      <p:ext uri="{BB962C8B-B14F-4D97-AF65-F5344CB8AC3E}">
        <p14:creationId xmlns:p14="http://schemas.microsoft.com/office/powerpoint/2010/main" val="2635735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AFC9EB9-A7DD-4620-906D-A90BDE9C05ED}" type="datetimeFigureOut">
              <a:rPr lang="en-GB" smtClean="0"/>
              <a:t>09/07/2026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3806EB3-835D-4ECA-8A53-A69923408CC2}" type="slidenum">
              <a:rPr lang="en-GB" smtClean="0"/>
              <a:t>‹#›</a:t>
            </a:fld>
            <a:endParaRPr lang="en-GB"/>
          </a:p>
        </p:txBody>
      </p:sp>
    </p:spTree>
    <p:extLst>
      <p:ext uri="{BB962C8B-B14F-4D97-AF65-F5344CB8AC3E}">
        <p14:creationId xmlns:p14="http://schemas.microsoft.com/office/powerpoint/2010/main" val="1191879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1AFC9EB9-A7DD-4620-906D-A90BDE9C05ED}" type="datetimeFigureOut">
              <a:rPr lang="en-GB" smtClean="0"/>
              <a:t>09/07/2026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93806EB3-835D-4ECA-8A53-A69923408CC2}" type="slidenum">
              <a:rPr lang="en-GB" smtClean="0"/>
              <a:t>‹#›</a:t>
            </a:fld>
            <a:endParaRPr lang="en-GB"/>
          </a:p>
        </p:txBody>
      </p:sp>
    </p:spTree>
    <p:extLst>
      <p:ext uri="{BB962C8B-B14F-4D97-AF65-F5344CB8AC3E}">
        <p14:creationId xmlns:p14="http://schemas.microsoft.com/office/powerpoint/2010/main" val="38670502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465471"/>
            <a:ext cx="6210300" cy="4174261"/>
          </a:xfrm>
          <a:prstGeom prst="rect">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70C0"/>
              </a:solidFill>
            </a:endParaRPr>
          </a:p>
        </p:txBody>
      </p:sp>
      <p:sp>
        <p:nvSpPr>
          <p:cNvPr id="5" name="TextBox 4"/>
          <p:cNvSpPr txBox="1"/>
          <p:nvPr/>
        </p:nvSpPr>
        <p:spPr>
          <a:xfrm>
            <a:off x="395817" y="1038590"/>
            <a:ext cx="4349360" cy="3554819"/>
          </a:xfrm>
          <a:prstGeom prst="rect">
            <a:avLst/>
          </a:prstGeom>
          <a:noFill/>
        </p:spPr>
        <p:txBody>
          <a:bodyPr wrap="square" rtlCol="0">
            <a:spAutoFit/>
          </a:bodyPr>
          <a:lstStyle/>
          <a:p>
            <a:r>
              <a:rPr lang="en-GB" sz="1500" dirty="0">
                <a:solidFill>
                  <a:srgbClr val="7030A0"/>
                </a:solidFill>
                <a:latin typeface="Cambria" panose="02040503050406030204" pitchFamily="18" charset="0"/>
              </a:rPr>
              <a:t>On </a:t>
            </a:r>
            <a:r>
              <a:rPr lang="en-GB" sz="1500" b="1" dirty="0">
                <a:solidFill>
                  <a:srgbClr val="7030A0"/>
                </a:solidFill>
                <a:latin typeface="Cambria" panose="02040503050406030204" pitchFamily="18" charset="0"/>
              </a:rPr>
              <a:t>Wednesday 15</a:t>
            </a:r>
            <a:r>
              <a:rPr lang="en-GB" sz="1500" b="1" baseline="30000" dirty="0">
                <a:solidFill>
                  <a:srgbClr val="7030A0"/>
                </a:solidFill>
                <a:latin typeface="Cambria" panose="02040503050406030204" pitchFamily="18" charset="0"/>
              </a:rPr>
              <a:t>th</a:t>
            </a:r>
            <a:r>
              <a:rPr lang="en-GB" sz="1500" b="1" dirty="0">
                <a:solidFill>
                  <a:srgbClr val="7030A0"/>
                </a:solidFill>
                <a:latin typeface="Cambria" panose="02040503050406030204" pitchFamily="18" charset="0"/>
              </a:rPr>
              <a:t> </a:t>
            </a:r>
            <a:r>
              <a:rPr lang="en-GB" sz="1500" dirty="0">
                <a:solidFill>
                  <a:srgbClr val="7030A0"/>
                </a:solidFill>
                <a:latin typeface="Cambria" panose="02040503050406030204" pitchFamily="18" charset="0"/>
              </a:rPr>
              <a:t>year 6 will be performing their leavers’ presentation. We are excited to invite parents &amp; carers into school to watch the presentation. It will begin at </a:t>
            </a:r>
            <a:r>
              <a:rPr lang="en-GB" sz="1500" b="1" dirty="0">
                <a:solidFill>
                  <a:srgbClr val="7030A0"/>
                </a:solidFill>
                <a:latin typeface="Cambria" panose="02040503050406030204" pitchFamily="18" charset="0"/>
              </a:rPr>
              <a:t>9:10am. </a:t>
            </a:r>
            <a:r>
              <a:rPr lang="en-GB" sz="1500" dirty="0">
                <a:solidFill>
                  <a:srgbClr val="7030A0"/>
                </a:solidFill>
                <a:latin typeface="Cambria" panose="02040503050406030204" pitchFamily="18" charset="0"/>
              </a:rPr>
              <a:t>Please enter school via the </a:t>
            </a:r>
            <a:r>
              <a:rPr lang="en-GB" sz="1500" b="1" dirty="0">
                <a:solidFill>
                  <a:srgbClr val="7030A0"/>
                </a:solidFill>
                <a:latin typeface="Cambria" panose="02040503050406030204" pitchFamily="18" charset="0"/>
              </a:rPr>
              <a:t>front entrance </a:t>
            </a:r>
            <a:r>
              <a:rPr lang="en-GB" sz="1500" dirty="0">
                <a:solidFill>
                  <a:srgbClr val="7030A0"/>
                </a:solidFill>
                <a:latin typeface="Cambria" panose="02040503050406030204" pitchFamily="18" charset="0"/>
              </a:rPr>
              <a:t>and go straight up to the top hall. </a:t>
            </a:r>
          </a:p>
          <a:p>
            <a:endParaRPr lang="en-GB" sz="1500" dirty="0">
              <a:solidFill>
                <a:srgbClr val="7030A0"/>
              </a:solidFill>
              <a:latin typeface="Cambria" panose="02040503050406030204" pitchFamily="18" charset="0"/>
            </a:endParaRPr>
          </a:p>
          <a:p>
            <a:r>
              <a:rPr lang="en-GB" sz="1500" dirty="0">
                <a:solidFill>
                  <a:srgbClr val="7030A0"/>
                </a:solidFill>
                <a:latin typeface="Cambria" panose="02040503050406030204" pitchFamily="18" charset="0"/>
              </a:rPr>
              <a:t>Afterwards, please join us in the lower hall for our celebration event, where children will share their end of year reports with you and show off their favourite pieces of work from the year. If anyone is unable to attend, their reports will be sent home that evening. </a:t>
            </a:r>
          </a:p>
          <a:p>
            <a:endParaRPr lang="en-GB" sz="1500" dirty="0">
              <a:solidFill>
                <a:srgbClr val="7030A0"/>
              </a:solidFill>
              <a:latin typeface="Cambria" panose="02040503050406030204" pitchFamily="18" charset="0"/>
            </a:endParaRPr>
          </a:p>
          <a:p>
            <a:r>
              <a:rPr lang="en-GB" sz="1500" dirty="0">
                <a:solidFill>
                  <a:srgbClr val="7030A0"/>
                </a:solidFill>
                <a:latin typeface="Cambria" panose="02040503050406030204" pitchFamily="18" charset="0"/>
              </a:rPr>
              <a:t>We hope you can make it!</a:t>
            </a:r>
          </a:p>
        </p:txBody>
      </p:sp>
      <p:sp>
        <p:nvSpPr>
          <p:cNvPr id="14" name="TextBox 13"/>
          <p:cNvSpPr txBox="1"/>
          <p:nvPr/>
        </p:nvSpPr>
        <p:spPr>
          <a:xfrm>
            <a:off x="946082" y="607703"/>
            <a:ext cx="5126055" cy="430887"/>
          </a:xfrm>
          <a:prstGeom prst="rect">
            <a:avLst/>
          </a:prstGeom>
          <a:noFill/>
        </p:spPr>
        <p:txBody>
          <a:bodyPr wrap="square" rtlCol="0">
            <a:spAutoFit/>
          </a:bodyPr>
          <a:lstStyle/>
          <a:p>
            <a:pPr algn="ctr"/>
            <a:r>
              <a:rPr lang="en-GB" sz="2200" b="1" dirty="0">
                <a:ln w="1905">
                  <a:solidFill>
                    <a:srgbClr val="7030A0"/>
                  </a:solidFill>
                </a:ln>
                <a:solidFill>
                  <a:srgbClr val="7030A0"/>
                </a:solidFill>
                <a:effectLst>
                  <a:innerShdw blurRad="69850" dist="43180" dir="5400000">
                    <a:srgbClr val="000000">
                      <a:alpha val="65000"/>
                    </a:srgbClr>
                  </a:innerShdw>
                </a:effectLst>
                <a:latin typeface="Book Antiqua" panose="02040602050305030304" pitchFamily="18" charset="0"/>
              </a:rPr>
              <a:t>Year 6 Leavers’ Presentation</a:t>
            </a:r>
          </a:p>
        </p:txBody>
      </p:sp>
      <p:sp>
        <p:nvSpPr>
          <p:cNvPr id="6" name="AutoShape 2" descr="International Day of People with Disabilitie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8" name="Picture 4" descr="Celebrate Images - Free Download on Freepi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8647" y="1690742"/>
            <a:ext cx="1492725" cy="149272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A2570F2C-86F0-33DF-29AD-6A205BB38BDF}"/>
              </a:ext>
            </a:extLst>
          </p:cNvPr>
          <p:cNvSpPr/>
          <p:nvPr/>
        </p:nvSpPr>
        <p:spPr>
          <a:xfrm>
            <a:off x="304800" y="4953000"/>
            <a:ext cx="6210300" cy="4174261"/>
          </a:xfrm>
          <a:prstGeom prst="rect">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70C0"/>
              </a:solidFill>
            </a:endParaRPr>
          </a:p>
        </p:txBody>
      </p:sp>
      <p:sp>
        <p:nvSpPr>
          <p:cNvPr id="3" name="TextBox 2">
            <a:extLst>
              <a:ext uri="{FF2B5EF4-FFF2-40B4-BE49-F238E27FC236}">
                <a16:creationId xmlns:a16="http://schemas.microsoft.com/office/drawing/2014/main" id="{0324B6DB-A886-D5CA-7E89-0FC5A5B2B294}"/>
              </a:ext>
            </a:extLst>
          </p:cNvPr>
          <p:cNvSpPr txBox="1"/>
          <p:nvPr/>
        </p:nvSpPr>
        <p:spPr>
          <a:xfrm>
            <a:off x="395817" y="5526119"/>
            <a:ext cx="4349360" cy="3554819"/>
          </a:xfrm>
          <a:prstGeom prst="rect">
            <a:avLst/>
          </a:prstGeom>
          <a:noFill/>
        </p:spPr>
        <p:txBody>
          <a:bodyPr wrap="square" rtlCol="0">
            <a:spAutoFit/>
          </a:bodyPr>
          <a:lstStyle/>
          <a:p>
            <a:r>
              <a:rPr lang="en-GB" sz="1500" dirty="0">
                <a:solidFill>
                  <a:srgbClr val="7030A0"/>
                </a:solidFill>
                <a:latin typeface="Cambria" panose="02040503050406030204" pitchFamily="18" charset="0"/>
              </a:rPr>
              <a:t>On </a:t>
            </a:r>
            <a:r>
              <a:rPr lang="en-GB" sz="1500" b="1" dirty="0">
                <a:solidFill>
                  <a:srgbClr val="7030A0"/>
                </a:solidFill>
                <a:latin typeface="Cambria" panose="02040503050406030204" pitchFamily="18" charset="0"/>
              </a:rPr>
              <a:t>Wednesday 15</a:t>
            </a:r>
            <a:r>
              <a:rPr lang="en-GB" sz="1500" b="1" baseline="30000" dirty="0">
                <a:solidFill>
                  <a:srgbClr val="7030A0"/>
                </a:solidFill>
                <a:latin typeface="Cambria" panose="02040503050406030204" pitchFamily="18" charset="0"/>
              </a:rPr>
              <a:t>th</a:t>
            </a:r>
            <a:r>
              <a:rPr lang="en-GB" sz="1500" b="1" dirty="0">
                <a:solidFill>
                  <a:srgbClr val="7030A0"/>
                </a:solidFill>
                <a:latin typeface="Cambria" panose="02040503050406030204" pitchFamily="18" charset="0"/>
              </a:rPr>
              <a:t> </a:t>
            </a:r>
            <a:r>
              <a:rPr lang="en-GB" sz="1500" dirty="0">
                <a:solidFill>
                  <a:srgbClr val="7030A0"/>
                </a:solidFill>
                <a:latin typeface="Cambria" panose="02040503050406030204" pitchFamily="18" charset="0"/>
              </a:rPr>
              <a:t>year 6 will be performing their leavers’ presentation. We are excited to invite parents &amp; carers into school to watch the presentation. It will begin at </a:t>
            </a:r>
            <a:r>
              <a:rPr lang="en-GB" sz="1500" b="1" dirty="0">
                <a:solidFill>
                  <a:srgbClr val="7030A0"/>
                </a:solidFill>
                <a:latin typeface="Cambria" panose="02040503050406030204" pitchFamily="18" charset="0"/>
              </a:rPr>
              <a:t>9:10am. </a:t>
            </a:r>
            <a:r>
              <a:rPr lang="en-GB" sz="1500" dirty="0">
                <a:solidFill>
                  <a:srgbClr val="7030A0"/>
                </a:solidFill>
                <a:latin typeface="Cambria" panose="02040503050406030204" pitchFamily="18" charset="0"/>
              </a:rPr>
              <a:t>Please enter school via the </a:t>
            </a:r>
            <a:r>
              <a:rPr lang="en-GB" sz="1500" b="1" dirty="0">
                <a:solidFill>
                  <a:srgbClr val="7030A0"/>
                </a:solidFill>
                <a:latin typeface="Cambria" panose="02040503050406030204" pitchFamily="18" charset="0"/>
              </a:rPr>
              <a:t>front entrance </a:t>
            </a:r>
            <a:r>
              <a:rPr lang="en-GB" sz="1500" dirty="0">
                <a:solidFill>
                  <a:srgbClr val="7030A0"/>
                </a:solidFill>
                <a:latin typeface="Cambria" panose="02040503050406030204" pitchFamily="18" charset="0"/>
              </a:rPr>
              <a:t>and go straight up to the top hall. </a:t>
            </a:r>
          </a:p>
          <a:p>
            <a:endParaRPr lang="en-GB" sz="1500" dirty="0">
              <a:solidFill>
                <a:srgbClr val="7030A0"/>
              </a:solidFill>
              <a:latin typeface="Cambria" panose="02040503050406030204" pitchFamily="18" charset="0"/>
            </a:endParaRPr>
          </a:p>
          <a:p>
            <a:r>
              <a:rPr lang="en-GB" sz="1500" dirty="0">
                <a:solidFill>
                  <a:srgbClr val="7030A0"/>
                </a:solidFill>
                <a:latin typeface="Cambria" panose="02040503050406030204" pitchFamily="18" charset="0"/>
              </a:rPr>
              <a:t>Afterwards, please join us in the lower hall for our celebration event, where children will share their end of year reports with you and show off their favourite pieces of work from the year. If anyone is unable to attend, their reports will be sent home that evening. </a:t>
            </a:r>
          </a:p>
          <a:p>
            <a:endParaRPr lang="en-GB" sz="1500" dirty="0">
              <a:solidFill>
                <a:srgbClr val="7030A0"/>
              </a:solidFill>
              <a:latin typeface="Cambria" panose="02040503050406030204" pitchFamily="18" charset="0"/>
            </a:endParaRPr>
          </a:p>
          <a:p>
            <a:r>
              <a:rPr lang="en-GB" sz="1500" dirty="0">
                <a:solidFill>
                  <a:srgbClr val="7030A0"/>
                </a:solidFill>
                <a:latin typeface="Cambria" panose="02040503050406030204" pitchFamily="18" charset="0"/>
              </a:rPr>
              <a:t>We hope you can make it!</a:t>
            </a:r>
          </a:p>
        </p:txBody>
      </p:sp>
      <p:sp>
        <p:nvSpPr>
          <p:cNvPr id="11" name="TextBox 10">
            <a:extLst>
              <a:ext uri="{FF2B5EF4-FFF2-40B4-BE49-F238E27FC236}">
                <a16:creationId xmlns:a16="http://schemas.microsoft.com/office/drawing/2014/main" id="{042A929E-5304-646F-E3BC-74C3038161EA}"/>
              </a:ext>
            </a:extLst>
          </p:cNvPr>
          <p:cNvSpPr txBox="1"/>
          <p:nvPr/>
        </p:nvSpPr>
        <p:spPr>
          <a:xfrm>
            <a:off x="946082" y="5095232"/>
            <a:ext cx="5126055" cy="430887"/>
          </a:xfrm>
          <a:prstGeom prst="rect">
            <a:avLst/>
          </a:prstGeom>
          <a:noFill/>
        </p:spPr>
        <p:txBody>
          <a:bodyPr wrap="square" rtlCol="0">
            <a:spAutoFit/>
          </a:bodyPr>
          <a:lstStyle/>
          <a:p>
            <a:pPr algn="ctr"/>
            <a:r>
              <a:rPr lang="en-GB" sz="2200" b="1" dirty="0">
                <a:ln w="1905">
                  <a:solidFill>
                    <a:srgbClr val="7030A0"/>
                  </a:solidFill>
                </a:ln>
                <a:solidFill>
                  <a:srgbClr val="7030A0"/>
                </a:solidFill>
                <a:effectLst>
                  <a:innerShdw blurRad="69850" dist="43180" dir="5400000">
                    <a:srgbClr val="000000">
                      <a:alpha val="65000"/>
                    </a:srgbClr>
                  </a:innerShdw>
                </a:effectLst>
                <a:latin typeface="Book Antiqua" panose="02040602050305030304" pitchFamily="18" charset="0"/>
              </a:rPr>
              <a:t>Year 6 Leavers’ Presentation</a:t>
            </a:r>
          </a:p>
        </p:txBody>
      </p:sp>
      <p:sp>
        <p:nvSpPr>
          <p:cNvPr id="12" name="AutoShape 2" descr="International Day of People with Disabilities">
            <a:extLst>
              <a:ext uri="{FF2B5EF4-FFF2-40B4-BE49-F238E27FC236}">
                <a16:creationId xmlns:a16="http://schemas.microsoft.com/office/drawing/2014/main" id="{552FB3D1-1828-EFE4-6353-72B81A448B74}"/>
              </a:ext>
            </a:extLst>
          </p:cNvPr>
          <p:cNvSpPr>
            <a:spLocks noChangeAspect="1" noChangeArrowheads="1"/>
          </p:cNvSpPr>
          <p:nvPr/>
        </p:nvSpPr>
        <p:spPr bwMode="auto">
          <a:xfrm>
            <a:off x="307975" y="4495466"/>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Picture 4" descr="Celebrate Images - Free Download on Freepik">
            <a:extLst>
              <a:ext uri="{FF2B5EF4-FFF2-40B4-BE49-F238E27FC236}">
                <a16:creationId xmlns:a16="http://schemas.microsoft.com/office/drawing/2014/main" id="{068C11A4-0DFC-BC42-7D4F-8AD9D3099B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8647" y="6178271"/>
            <a:ext cx="1492725" cy="1492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79536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71</TotalTime>
  <Words>230</Words>
  <Application>Microsoft Office PowerPoint</Application>
  <PresentationFormat>A4 Paper (210x297 mm)</PresentationFormat>
  <Paragraphs>12</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Book Antiqua</vt:lpstr>
      <vt:lpstr>Calibri</vt:lpstr>
      <vt:lpstr>Calibri Light</vt:lpstr>
      <vt:lpstr>Cambria</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Bethan Howells</dc:creator>
  <cp:lastModifiedBy>Laura Clarke</cp:lastModifiedBy>
  <cp:revision>25</cp:revision>
  <dcterms:created xsi:type="dcterms:W3CDTF">2021-09-15T13:53:06Z</dcterms:created>
  <dcterms:modified xsi:type="dcterms:W3CDTF">2026-07-09T09:19:44Z</dcterms:modified>
</cp:coreProperties>
</file>